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-14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hi.wikipedia.org/wiki/%E0%A4%AA%E0%A4%82%E0%A4%9A%E0%A4%95%E0%A5%8B%E0%A4%B6" TargetMode="External"/><Relationship Id="rId2" Type="http://schemas.openxmlformats.org/officeDocument/2006/relationships/hyperlink" Target="https://hi.wikipedia.org/wiki/%E0%A4%9A%E0%A4%95%E0%A5%8D%E0%A4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i.wikipedia.org/wiki/%E0%A4%97%E0%A5%8D%E0%A4%B0%E0%A4%B9" TargetMode="External"/><Relationship Id="rId4" Type="http://schemas.openxmlformats.org/officeDocument/2006/relationships/hyperlink" Target="https://hi.wikipedia.org/wiki/%E0%A4%91%E0%A4%95%E0%A5%8D%E0%A4%B8%E0%A5%80%E0%A4%9C%E0%A4%A8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/>
              <a:t>पंचमहाभूत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</a:t>
            </a:r>
            <a:r>
              <a:rPr lang="en-US" dirty="0" err="1"/>
              <a:t>Dileep</a:t>
            </a:r>
            <a:r>
              <a:rPr lang="en-US" dirty="0"/>
              <a:t> Kumar </a:t>
            </a:r>
            <a:r>
              <a:rPr lang="en-US" dirty="0" err="1"/>
              <a:t>Tiwari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Kruti Dev 010 " pitchFamily="2" charset="0"/>
              </a:rPr>
              <a:t>i`Foh</a:t>
            </a:r>
            <a:r>
              <a:rPr lang="en-US" dirty="0">
                <a:latin typeface="Kruti Dev 010 " pitchFamily="2" charset="0"/>
              </a:rPr>
              <a:t>&amp; </a:t>
            </a:r>
            <a:r>
              <a:rPr lang="en-US" dirty="0" err="1">
                <a:latin typeface="Kruti Dev 010 " pitchFamily="2" charset="0"/>
              </a:rPr>
              <a:t>ty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i`Foh</a:t>
            </a:r>
            <a:r>
              <a:rPr lang="en-US" dirty="0">
                <a:latin typeface="Kruti Dev 010 " pitchFamily="2" charset="0"/>
              </a:rPr>
              <a:t>&amp; </a:t>
            </a:r>
            <a:r>
              <a:rPr lang="en-US" dirty="0" err="1">
                <a:latin typeface="Kruti Dev 010 " pitchFamily="2" charset="0"/>
              </a:rPr>
              <a:t>i`Foh</a:t>
            </a:r>
            <a:r>
              <a:rPr lang="en-US" dirty="0">
                <a:latin typeface="Kruti Dev 010 " pitchFamily="2" charset="0"/>
              </a:rPr>
              <a:t> dh </a:t>
            </a:r>
            <a:r>
              <a:rPr lang="en-US" dirty="0" err="1">
                <a:latin typeface="Kruti Dev 010 " pitchFamily="2" charset="0"/>
              </a:rPr>
              <a:t>mRifÙk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ekuh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tkrh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vnHk</a:t>
            </a:r>
            <a:r>
              <a:rPr lang="en-US" dirty="0">
                <a:latin typeface="Kruti Dev 010 " pitchFamily="2" charset="0"/>
              </a:rPr>
              <a:t>;% </a:t>
            </a:r>
            <a:r>
              <a:rPr lang="en-US" dirty="0" err="1">
                <a:latin typeface="Kruti Dev 010 " pitchFamily="2" charset="0"/>
              </a:rPr>
              <a:t>i`FohA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kCn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Li'kZ</a:t>
            </a:r>
            <a:r>
              <a:rPr lang="en-US" dirty="0">
                <a:latin typeface="Kruti Dev 010 " pitchFamily="2" charset="0"/>
              </a:rPr>
              <a:t>] #</a:t>
            </a:r>
            <a:r>
              <a:rPr lang="en-US" dirty="0" err="1">
                <a:latin typeface="Kruti Dev 010 " pitchFamily="2" charset="0"/>
              </a:rPr>
              <a:t>i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jl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xa</a:t>
            </a:r>
            <a:r>
              <a:rPr lang="en-US" dirty="0">
                <a:latin typeface="Kruti Dev 010 " pitchFamily="2" charset="0"/>
              </a:rPr>
              <a:t>/ ;s </a:t>
            </a:r>
            <a:r>
              <a:rPr lang="en-US" dirty="0" err="1">
                <a:latin typeface="Kruti Dev 010 " pitchFamily="2" charset="0"/>
              </a:rPr>
              <a:t>ik¡p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i`Foh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gksrs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Kruti Dev 010 " pitchFamily="2" charset="0"/>
              </a:rPr>
              <a:t>mijksDr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ewy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fuR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xq.kksa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vykok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egkHkwrksa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dqN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vU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fo'ks"krk,a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ftUgsa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ge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gekjh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bfUnz;ksa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ekè;e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eglwl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dj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ldrs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tSls&amp;i`Foh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ty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rst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Øe'k</a:t>
            </a:r>
            <a:r>
              <a:rPr lang="en-US" dirty="0">
                <a:latin typeface="Kruti Dev 010 " pitchFamily="2" charset="0"/>
              </a:rPr>
              <a:t>% </a:t>
            </a:r>
            <a:r>
              <a:rPr lang="en-US" dirty="0" err="1">
                <a:latin typeface="Kruti Dev 010 " pitchFamily="2" charset="0"/>
              </a:rPr>
              <a:t>ge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xa</a:t>
            </a:r>
            <a:r>
              <a:rPr lang="en-US" dirty="0">
                <a:latin typeface="Kruti Dev 010 " pitchFamily="2" charset="0"/>
              </a:rPr>
              <a:t>/Ro] </a:t>
            </a:r>
            <a:r>
              <a:rPr lang="en-US" dirty="0" err="1">
                <a:latin typeface="Kruti Dev 010 " pitchFamily="2" charset="0"/>
              </a:rPr>
              <a:t>nzoRo</a:t>
            </a:r>
            <a:r>
              <a:rPr lang="en-US" dirty="0">
                <a:latin typeface="Kruti Dev 010 " pitchFamily="2" charset="0"/>
              </a:rPr>
              <a:t>]</a:t>
            </a:r>
            <a:r>
              <a:rPr lang="en-US" dirty="0" err="1">
                <a:latin typeface="Kruti Dev 010 " pitchFamily="2" charset="0"/>
              </a:rPr>
              <a:t>plRo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vkfn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fo'ks"krkvksa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vuqeku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dj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ldrs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blh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rjg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vizfr?kkr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vuqHko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ge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egkHkwr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ns[k </a:t>
            </a:r>
            <a:r>
              <a:rPr lang="en-US" dirty="0" err="1">
                <a:latin typeface="Kruti Dev 010 " pitchFamily="2" charset="0"/>
              </a:rPr>
              <a:t>ldrs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Kruti Dev 010 " pitchFamily="2" charset="0"/>
              </a:rPr>
              <a:t>×</a:t>
            </a:r>
            <a:r>
              <a:rPr lang="en-US" dirty="0" err="1">
                <a:latin typeface="Kruti Dev 010 " pitchFamily="2" charset="0"/>
              </a:rPr>
              <a:t>i×pegkHkwr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kCn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kCn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Li'kZ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 err="1">
                <a:latin typeface="Kruti Dev 010 " pitchFamily="2" charset="0"/>
              </a:rPr>
              <a:t>vfXu</a:t>
            </a:r>
            <a:r>
              <a:rPr lang="en-US" dirty="0">
                <a:latin typeface="Kruti Dev 010 " pitchFamily="2" charset="0"/>
              </a:rPr>
              <a:t> (</a:t>
            </a:r>
            <a:r>
              <a:rPr lang="en-US" dirty="0" err="1">
                <a:latin typeface="Kruti Dev 010 " pitchFamily="2" charset="0"/>
              </a:rPr>
              <a:t>rst</a:t>
            </a:r>
            <a:r>
              <a:rPr lang="en-US" dirty="0">
                <a:latin typeface="Kruti Dev 010 " pitchFamily="2" charset="0"/>
              </a:rPr>
              <a:t>) '</a:t>
            </a:r>
            <a:r>
              <a:rPr lang="en-US" dirty="0" err="1">
                <a:latin typeface="Kruti Dev 010 " pitchFamily="2" charset="0"/>
              </a:rPr>
              <a:t>kCn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Li'kZ</a:t>
            </a:r>
            <a:r>
              <a:rPr lang="en-US" dirty="0">
                <a:latin typeface="Kruti Dev 010 " pitchFamily="2" charset="0"/>
              </a:rPr>
              <a:t>] :</a:t>
            </a:r>
            <a:r>
              <a:rPr lang="en-US" dirty="0" err="1">
                <a:latin typeface="Kruti Dev 010 " pitchFamily="2" charset="0"/>
              </a:rPr>
              <a:t>i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 err="1">
                <a:latin typeface="Kruti Dev 010 " pitchFamily="2" charset="0"/>
              </a:rPr>
              <a:t>vki</a:t>
            </a:r>
            <a:r>
              <a:rPr lang="en-US" dirty="0">
                <a:latin typeface="Kruti Dev 010 " pitchFamily="2" charset="0"/>
              </a:rPr>
              <a:t> (</a:t>
            </a:r>
            <a:r>
              <a:rPr lang="en-US" dirty="0" err="1">
                <a:latin typeface="Kruti Dev 010 " pitchFamily="2" charset="0"/>
              </a:rPr>
              <a:t>ty</a:t>
            </a:r>
            <a:r>
              <a:rPr lang="en-US" dirty="0">
                <a:latin typeface="Kruti Dev 010 " pitchFamily="2" charset="0"/>
              </a:rPr>
              <a:t>) '</a:t>
            </a:r>
            <a:r>
              <a:rPr lang="en-US" dirty="0" err="1">
                <a:latin typeface="Kruti Dev 010 " pitchFamily="2" charset="0"/>
              </a:rPr>
              <a:t>kCn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Li'kZ</a:t>
            </a:r>
            <a:r>
              <a:rPr lang="en-US" dirty="0">
                <a:latin typeface="Kruti Dev 010 " pitchFamily="2" charset="0"/>
              </a:rPr>
              <a:t>] :</a:t>
            </a:r>
            <a:r>
              <a:rPr lang="en-US" dirty="0" err="1">
                <a:latin typeface="Kruti Dev 010 " pitchFamily="2" charset="0"/>
              </a:rPr>
              <a:t>i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jl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vki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 err="1">
                <a:latin typeface="Kruti Dev 010 " pitchFamily="2" charset="0"/>
              </a:rPr>
              <a:t>i`Foh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kCn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Li'kZ</a:t>
            </a:r>
            <a:r>
              <a:rPr lang="en-US" dirty="0">
                <a:latin typeface="Kruti Dev 010 " pitchFamily="2" charset="0"/>
              </a:rPr>
              <a:t>] :</a:t>
            </a:r>
            <a:r>
              <a:rPr lang="en-US" dirty="0" err="1">
                <a:latin typeface="Kruti Dev 010 " pitchFamily="2" charset="0"/>
              </a:rPr>
              <a:t>i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jl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xa</a:t>
            </a:r>
            <a:r>
              <a:rPr lang="en-US" dirty="0">
                <a:latin typeface="Kruti Dev 010 " pitchFamily="2" charset="0"/>
              </a:rPr>
              <a:t>/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Kruti Dev 010 " pitchFamily="2" charset="0"/>
              </a:rPr>
              <a:t>lRo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jtl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rel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vUrHkkZo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i×pegkHkwrksa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crk;k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x;k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tSls&amp;buds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xq.kksa</a:t>
            </a:r>
            <a:r>
              <a:rPr lang="en-US" dirty="0">
                <a:latin typeface="Kruti Dev 010 " pitchFamily="2" charset="0"/>
              </a:rPr>
              <a:t> dh </a:t>
            </a:r>
            <a:r>
              <a:rPr lang="en-US" dirty="0" err="1">
                <a:latin typeface="Kruti Dev 010 " pitchFamily="2" charset="0"/>
              </a:rPr>
              <a:t>izd`fr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vuqlkj</a:t>
            </a:r>
            <a:r>
              <a:rPr lang="en-US" dirty="0">
                <a:latin typeface="Kruti Dev 010 " pitchFamily="2" charset="0"/>
              </a:rPr>
              <a:t> ns[</a:t>
            </a:r>
            <a:r>
              <a:rPr lang="en-US" dirty="0" err="1">
                <a:latin typeface="Kruti Dev 010 " pitchFamily="2" charset="0"/>
              </a:rPr>
              <a:t>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lRo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dh </a:t>
            </a:r>
            <a:r>
              <a:rPr lang="en-US" dirty="0" err="1">
                <a:latin typeface="Kruti Dev 010 " pitchFamily="2" charset="0"/>
              </a:rPr>
              <a:t>vf</a:t>
            </a:r>
            <a:r>
              <a:rPr lang="en-US" dirty="0">
                <a:latin typeface="Kruti Dev 010 " pitchFamily="2" charset="0"/>
              </a:rPr>
              <a:t>/ </a:t>
            </a:r>
            <a:r>
              <a:rPr lang="en-US" dirty="0" err="1">
                <a:latin typeface="Kruti Dev 010 " pitchFamily="2" charset="0"/>
              </a:rPr>
              <a:t>drk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jtks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dh] </a:t>
            </a:r>
            <a:r>
              <a:rPr lang="en-US" dirty="0" err="1">
                <a:latin typeface="Kruti Dev 010 " pitchFamily="2" charset="0"/>
              </a:rPr>
              <a:t>vfXu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lRo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vkSj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jtks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dh] </a:t>
            </a:r>
            <a:r>
              <a:rPr lang="en-US" dirty="0" err="1">
                <a:latin typeface="Kruti Dev 010 " pitchFamily="2" charset="0"/>
              </a:rPr>
              <a:t>vki</a:t>
            </a:r>
            <a:r>
              <a:rPr lang="en-US" dirty="0">
                <a:latin typeface="Kruti Dev 010 " pitchFamily="2" charset="0"/>
              </a:rPr>
              <a:t> (</a:t>
            </a:r>
            <a:r>
              <a:rPr lang="en-US" dirty="0" err="1">
                <a:latin typeface="Kruti Dev 010 " pitchFamily="2" charset="0"/>
              </a:rPr>
              <a:t>ty</a:t>
            </a:r>
            <a:r>
              <a:rPr lang="en-US" dirty="0">
                <a:latin typeface="Kruti Dev 010 " pitchFamily="2" charset="0"/>
              </a:rPr>
              <a:t>)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lRo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vkSj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reksxq.k</a:t>
            </a:r>
            <a:r>
              <a:rPr lang="en-US" dirty="0">
                <a:latin typeface="Kruti Dev 010 " pitchFamily="2" charset="0"/>
              </a:rPr>
              <a:t> dh </a:t>
            </a:r>
            <a:r>
              <a:rPr lang="en-US" dirty="0" err="1">
                <a:latin typeface="Kruti Dev 010 " pitchFamily="2" charset="0"/>
              </a:rPr>
              <a:t>rFkk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i`Foh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reksxq.k</a:t>
            </a:r>
            <a:r>
              <a:rPr lang="en-US" dirty="0">
                <a:latin typeface="Kruti Dev 010 " pitchFamily="2" charset="0"/>
              </a:rPr>
              <a:t> dh </a:t>
            </a:r>
            <a:r>
              <a:rPr lang="en-US" dirty="0" err="1">
                <a:latin typeface="Kruti Dev 010 " pitchFamily="2" charset="0"/>
              </a:rPr>
              <a:t>iz</a:t>
            </a:r>
            <a:r>
              <a:rPr lang="en-US" dirty="0">
                <a:latin typeface="Kruti Dev 010 " pitchFamily="2" charset="0"/>
              </a:rPr>
              <a:t>/</a:t>
            </a:r>
            <a:r>
              <a:rPr lang="en-US" dirty="0" err="1">
                <a:latin typeface="Kruti Dev 010 " pitchFamily="2" charset="0"/>
              </a:rPr>
              <a:t>kurk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ekuh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tkrh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F41CA-F464-387F-9EB7-F297DEB04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E7140F-2EC2-3B70-3779-BBEBFB266A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791254"/>
              </p:ext>
            </p:extLst>
          </p:nvPr>
        </p:nvGraphicFramePr>
        <p:xfrm>
          <a:off x="304800" y="457194"/>
          <a:ext cx="8229600" cy="10123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">
                  <a:extLst>
                    <a:ext uri="{9D8B030D-6E8A-4147-A177-3AD203B41FA5}">
                      <a16:colId xmlns:a16="http://schemas.microsoft.com/office/drawing/2014/main" val="235556414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87778503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7379368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5289495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5036049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17574654"/>
                    </a:ext>
                  </a:extLst>
                </a:gridCol>
              </a:tblGrid>
              <a:tr h="7154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  <a:highlight>
                            <a:srgbClr val="EAECF0"/>
                          </a:highlight>
                        </a:rPr>
                        <a:t>गुण-प्रकार</a:t>
                      </a:r>
                      <a:endParaRPr lang="en-US" sz="1100">
                        <a:effectLst/>
                        <a:highlight>
                          <a:srgbClr val="EAECF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  <a:highlight>
                            <a:srgbClr val="EAECF0"/>
                          </a:highlight>
                        </a:rPr>
                        <a:t>पृथ्वी</a:t>
                      </a:r>
                      <a:endParaRPr lang="en-US" sz="1100">
                        <a:effectLst/>
                        <a:highlight>
                          <a:srgbClr val="EAECF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  <a:highlight>
                            <a:srgbClr val="EAECF0"/>
                          </a:highlight>
                        </a:rPr>
                        <a:t>जल</a:t>
                      </a:r>
                      <a:endParaRPr lang="en-US" sz="1100">
                        <a:effectLst/>
                        <a:highlight>
                          <a:srgbClr val="EAECF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  <a:highlight>
                            <a:srgbClr val="EAECF0"/>
                          </a:highlight>
                        </a:rPr>
                        <a:t>अग्नि</a:t>
                      </a:r>
                      <a:endParaRPr lang="en-US" sz="1100">
                        <a:effectLst/>
                        <a:highlight>
                          <a:srgbClr val="EAECF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  <a:highlight>
                            <a:srgbClr val="EAECF0"/>
                          </a:highlight>
                        </a:rPr>
                        <a:t>वायु</a:t>
                      </a:r>
                      <a:endParaRPr lang="en-US" sz="1100">
                        <a:effectLst/>
                        <a:highlight>
                          <a:srgbClr val="EAECF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  <a:highlight>
                            <a:srgbClr val="EAECF0"/>
                          </a:highlight>
                        </a:rPr>
                        <a:t>आकाश</a:t>
                      </a:r>
                      <a:endParaRPr lang="en-US" sz="1100">
                        <a:effectLst/>
                        <a:highlight>
                          <a:srgbClr val="EAECF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433728253"/>
                  </a:ext>
                </a:extLst>
              </a:tr>
              <a:tr h="3746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प्रकृति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भारी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शीतल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ऊष्ण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अनिश्चित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मिश्रित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475585062"/>
                  </a:ext>
                </a:extLst>
              </a:tr>
              <a:tr h="261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गुण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वज़न</a:t>
                      </a:r>
                      <a:r>
                        <a:rPr lang="en-US" sz="1050">
                          <a:effectLst/>
                        </a:rPr>
                        <a:t>, </a:t>
                      </a:r>
                      <a:r>
                        <a:rPr lang="hi-IN" sz="1050">
                          <a:effectLst/>
                        </a:rPr>
                        <a:t>एकजुटता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द्रवता</a:t>
                      </a:r>
                      <a:r>
                        <a:rPr lang="en-US" sz="1050">
                          <a:effectLst/>
                        </a:rPr>
                        <a:t>, </a:t>
                      </a:r>
                      <a:r>
                        <a:rPr lang="hi-IN" sz="1050">
                          <a:effectLst/>
                        </a:rPr>
                        <a:t>संकुचन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गरम</a:t>
                      </a:r>
                      <a:r>
                        <a:rPr lang="en-US" sz="1050">
                          <a:effectLst/>
                        </a:rPr>
                        <a:t>, </a:t>
                      </a:r>
                      <a:r>
                        <a:rPr lang="hi-IN" sz="1050">
                          <a:effectLst/>
                        </a:rPr>
                        <a:t>प्रसार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गति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फैलाव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758608161"/>
                  </a:ext>
                </a:extLst>
              </a:tr>
              <a:tr h="261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वर्ण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पीला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सफ़ेद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लाल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नीला या भूरा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काला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650765104"/>
                  </a:ext>
                </a:extLst>
              </a:tr>
              <a:tr h="3746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आकार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चौकौन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अर्धचंद्र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त्रिभुज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षट्कोण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बिन्दु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464549954"/>
                  </a:ext>
                </a:extLst>
              </a:tr>
              <a:tr h="250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00" u="sng">
                          <a:effectLst/>
                          <a:hlinkClick r:id="rId2" tooltip="चक्र"/>
                        </a:rPr>
                        <a:t>चक्र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मूलाधार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स्वाधिष्ठान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मणिपूर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अनाहत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विशुद्धि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936305085"/>
                  </a:ext>
                </a:extLst>
              </a:tr>
              <a:tr h="261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मंत्र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लं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वं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रं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यं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हं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748875291"/>
                  </a:ext>
                </a:extLst>
              </a:tr>
              <a:tr h="3746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तन्मात्रा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गंध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स्वाद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दृश्य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स्पर्श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शब्द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835277881"/>
                  </a:ext>
                </a:extLst>
              </a:tr>
              <a:tr h="715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शरीर में कार्य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त्वचा</a:t>
                      </a:r>
                      <a:r>
                        <a:rPr lang="en-US" sz="1050">
                          <a:effectLst/>
                        </a:rPr>
                        <a:t>, </a:t>
                      </a:r>
                      <a:r>
                        <a:rPr lang="hi-IN" sz="1050">
                          <a:effectLst/>
                        </a:rPr>
                        <a:t>रक्त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शरीर के सभी द्रव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क्षुधा</a:t>
                      </a:r>
                      <a:r>
                        <a:rPr lang="en-US" sz="1050">
                          <a:effectLst/>
                        </a:rPr>
                        <a:t>, </a:t>
                      </a:r>
                      <a:r>
                        <a:rPr lang="hi-IN" sz="1050">
                          <a:effectLst/>
                        </a:rPr>
                        <a:t>निद्रा</a:t>
                      </a:r>
                      <a:r>
                        <a:rPr lang="en-US" sz="1050">
                          <a:effectLst/>
                        </a:rPr>
                        <a:t>, </a:t>
                      </a:r>
                      <a:r>
                        <a:rPr lang="hi-IN" sz="1050">
                          <a:effectLst/>
                        </a:rPr>
                        <a:t>प्यास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पेशियों का संकुचन-आकुचन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संवेग</a:t>
                      </a:r>
                      <a:r>
                        <a:rPr lang="en-US" sz="1050">
                          <a:effectLst/>
                        </a:rPr>
                        <a:t>, </a:t>
                      </a:r>
                      <a:r>
                        <a:rPr lang="hi-IN" sz="1050">
                          <a:effectLst/>
                        </a:rPr>
                        <a:t>वासना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094156864"/>
                  </a:ext>
                </a:extLst>
              </a:tr>
              <a:tr h="715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शरीर में स्थिति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जाँघे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पैर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कंधे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नाभि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मस्तक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704554625"/>
                  </a:ext>
                </a:extLst>
              </a:tr>
              <a:tr h="715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मानसिक दशा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अहंकार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बुद्धि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मनस</a:t>
                      </a:r>
                      <a:r>
                        <a:rPr lang="en-US" sz="1050">
                          <a:effectLst/>
                        </a:rPr>
                        <a:t>, </a:t>
                      </a:r>
                      <a:r>
                        <a:rPr lang="hi-IN" sz="1050">
                          <a:effectLst/>
                        </a:rPr>
                        <a:t>विवेक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चित्त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प्रज्ञा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937297557"/>
                  </a:ext>
                </a:extLst>
              </a:tr>
              <a:tr h="250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00" u="sng">
                          <a:effectLst/>
                          <a:hlinkClick r:id="rId3" tooltip="पंचकोश"/>
                        </a:rPr>
                        <a:t>कोश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अन्नमय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प्राणमय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मनोमय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विज्ञानमय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आनंदमय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420737780"/>
                  </a:ext>
                </a:extLst>
              </a:tr>
              <a:tr h="466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00" u="sng">
                          <a:effectLst/>
                          <a:hlinkClick r:id="rId4" tooltip="ऑक्सीजन"/>
                        </a:rPr>
                        <a:t>प्राणवायु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अपान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प्राण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समान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उदान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व्यान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652452974"/>
                  </a:ext>
                </a:extLst>
              </a:tr>
              <a:tr h="250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00" u="sng">
                          <a:effectLst/>
                          <a:hlinkClick r:id="rId5" tooltip="ग्रह"/>
                        </a:rPr>
                        <a:t>ग्रह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बुध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चंद्र</a:t>
                      </a:r>
                      <a:r>
                        <a:rPr lang="en-US" sz="1050">
                          <a:effectLst/>
                        </a:rPr>
                        <a:t>, </a:t>
                      </a:r>
                      <a:r>
                        <a:rPr lang="hi-IN" sz="1050">
                          <a:effectLst/>
                        </a:rPr>
                        <a:t>शुक्र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सूर्य</a:t>
                      </a:r>
                      <a:r>
                        <a:rPr lang="en-US" sz="1050">
                          <a:effectLst/>
                        </a:rPr>
                        <a:t>, </a:t>
                      </a:r>
                      <a:r>
                        <a:rPr lang="hi-IN" sz="1050">
                          <a:effectLst/>
                        </a:rPr>
                        <a:t>मंगल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शनि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बृहस्पति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674290285"/>
                  </a:ext>
                </a:extLst>
              </a:tr>
              <a:tr h="261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दिशा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पूर्व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पश्चिम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दक्षिण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>
                          <a:effectLst/>
                        </a:rPr>
                        <a:t>उत्तर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i-IN" sz="1050" dirty="0">
                          <a:effectLst/>
                        </a:rPr>
                        <a:t>मध्य-ऊर्ध्व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35352118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ABDBB12-0D73-F83E-C335-DC98D9946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3836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altLang="en-US" sz="1000" b="0" i="0" u="none" strike="noStrike" cap="none" normalizeH="0" baseline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से और प्राण का समाधि (यानि पराचेतना) से हुआ है।</a:t>
            </a:r>
            <a:endParaRPr kumimoji="0" lang="hi-I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51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Kruti Dev 010 " pitchFamily="2" charset="0"/>
              </a:rPr>
              <a:t>i×pegkHkwr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i×pegkHkwr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lRo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jtl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rel</a:t>
            </a:r>
            <a:r>
              <a:rPr lang="en-US" dirty="0">
                <a:latin typeface="Kruti Dev 010 " pitchFamily="2" charset="0"/>
              </a:rPr>
              <a:t> dh </a:t>
            </a:r>
            <a:r>
              <a:rPr lang="en-US" dirty="0" err="1">
                <a:latin typeface="Kruti Dev 010 " pitchFamily="2" charset="0"/>
              </a:rPr>
              <a:t>iz</a:t>
            </a:r>
            <a:r>
              <a:rPr lang="en-US" dirty="0">
                <a:latin typeface="Kruti Dev 010 " pitchFamily="2" charset="0"/>
              </a:rPr>
              <a:t>/</a:t>
            </a:r>
            <a:r>
              <a:rPr lang="en-US" dirty="0" err="1">
                <a:latin typeface="Kruti Dev 010 " pitchFamily="2" charset="0"/>
              </a:rPr>
              <a:t>kurk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endParaRPr lang="en-US" dirty="0">
              <a:latin typeface="Kruti Dev 010 " pitchFamily="2" charset="0"/>
            </a:endParaRPr>
          </a:p>
          <a:p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lRo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iz</a:t>
            </a:r>
            <a:r>
              <a:rPr lang="en-US" dirty="0">
                <a:latin typeface="Kruti Dev 010 " pitchFamily="2" charset="0"/>
              </a:rPr>
              <a:t>/</a:t>
            </a:r>
            <a:r>
              <a:rPr lang="en-US" dirty="0" err="1">
                <a:latin typeface="Kruti Dev 010 " pitchFamily="2" charset="0"/>
              </a:rPr>
              <a:t>ku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jtl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iz</a:t>
            </a:r>
            <a:r>
              <a:rPr lang="en-US" dirty="0">
                <a:latin typeface="Kruti Dev 010 " pitchFamily="2" charset="0"/>
              </a:rPr>
              <a:t>/</a:t>
            </a:r>
            <a:r>
              <a:rPr lang="en-US" dirty="0" err="1">
                <a:latin typeface="Kruti Dev 010 " pitchFamily="2" charset="0"/>
              </a:rPr>
              <a:t>ku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 err="1">
                <a:latin typeface="Kruti Dev 010 " pitchFamily="2" charset="0"/>
              </a:rPr>
              <a:t>vfXu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lRo$jtl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iz</a:t>
            </a:r>
            <a:r>
              <a:rPr lang="en-US" dirty="0">
                <a:latin typeface="Kruti Dev 010 " pitchFamily="2" charset="0"/>
              </a:rPr>
              <a:t>/</a:t>
            </a:r>
            <a:r>
              <a:rPr lang="en-US" dirty="0" err="1">
                <a:latin typeface="Kruti Dev 010 " pitchFamily="2" charset="0"/>
              </a:rPr>
              <a:t>ku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 err="1">
                <a:latin typeface="Kruti Dev 010 " pitchFamily="2" charset="0"/>
              </a:rPr>
              <a:t>vki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lRo$rel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iz</a:t>
            </a:r>
            <a:r>
              <a:rPr lang="en-US" dirty="0">
                <a:latin typeface="Kruti Dev 010 " pitchFamily="2" charset="0"/>
              </a:rPr>
              <a:t>/</a:t>
            </a:r>
            <a:r>
              <a:rPr lang="en-US" dirty="0" err="1">
                <a:latin typeface="Kruti Dev 010 " pitchFamily="2" charset="0"/>
              </a:rPr>
              <a:t>ku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 err="1">
                <a:latin typeface="Kruti Dev 010 " pitchFamily="2" charset="0"/>
              </a:rPr>
              <a:t>i`Foh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rel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iz</a:t>
            </a:r>
            <a:r>
              <a:rPr lang="en-US" dirty="0">
                <a:latin typeface="Kruti Dev 010 " pitchFamily="2" charset="0"/>
              </a:rPr>
              <a:t>/</a:t>
            </a:r>
            <a:r>
              <a:rPr lang="en-US" dirty="0" err="1">
                <a:latin typeface="Kruti Dev 010 " pitchFamily="2" charset="0"/>
              </a:rPr>
              <a:t>ku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 err="1">
                <a:latin typeface="Kruti Dev 010 " pitchFamily="2" charset="0"/>
              </a:rPr>
              <a:t>leLr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l`f"V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fuekZ.k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bUgh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i×pegkHkwrksa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gqvk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Kruti Dev 010 " pitchFamily="2" charset="0"/>
              </a:rPr>
              <a:t>fiz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f'k</a:t>
            </a:r>
            <a:r>
              <a:rPr lang="en-US" dirty="0">
                <a:latin typeface="Kruti Dev 010 " pitchFamily="2" charset="0"/>
              </a:rPr>
              <a:t>{</a:t>
            </a:r>
            <a:r>
              <a:rPr lang="en-US" dirty="0" err="1">
                <a:latin typeface="Kruti Dev 010 " pitchFamily="2" charset="0"/>
              </a:rPr>
              <a:t>kkFkhZ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ikB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vki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i×pegkHkwrksa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fo"k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lkekU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tkudkjh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izkIr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dj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ik;saxsA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l`f"V</a:t>
            </a:r>
            <a:r>
              <a:rPr lang="en-US" dirty="0">
                <a:latin typeface="Kruti Dev 010 " pitchFamily="2" charset="0"/>
              </a:rPr>
              <a:t> dh </a:t>
            </a:r>
            <a:r>
              <a:rPr lang="en-US" dirty="0" err="1">
                <a:latin typeface="Kruti Dev 010 " pitchFamily="2" charset="0"/>
              </a:rPr>
              <a:t>mRifÙk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bUgha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i×pegkHkwrksa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gqbZ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fo"k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vki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vius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ekrk&amp;firk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nknk&amp;nknh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ukuk&amp;ukuh</a:t>
            </a:r>
            <a:r>
              <a:rPr lang="en-US" dirty="0">
                <a:latin typeface="Kruti Dev 010 " pitchFamily="2" charset="0"/>
              </a:rPr>
              <a:t> ;k </a:t>
            </a:r>
            <a:r>
              <a:rPr lang="en-US" dirty="0" err="1">
                <a:latin typeface="Kruti Dev 010 " pitchFamily="2" charset="0"/>
              </a:rPr>
              <a:t>ifjokj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fdlh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cM+s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lnL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Hkh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ckrphr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dj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ldrsa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i`Foh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ty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vfXu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rFkk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i×pegkHkwr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dgrs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Kruti Dev 010 " pitchFamily="2" charset="0"/>
              </a:rPr>
              <a:t>i×pegkHkwr</a:t>
            </a:r>
            <a:r>
              <a:rPr lang="en-US" dirty="0">
                <a:latin typeface="Kruti Dev 010 " pitchFamily="2" charset="0"/>
              </a:rPr>
              <a:t> % </a:t>
            </a:r>
            <a:r>
              <a:rPr lang="en-US" dirty="0" err="1">
                <a:latin typeface="Kruti Dev 010 " pitchFamily="2" charset="0"/>
              </a:rPr>
              <a:t>vFkZ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rFkk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izd`fr</a:t>
            </a:r>
            <a:endParaRPr lang="en-US" dirty="0">
              <a:latin typeface="Kruti Dev 010 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Kruti Dev 010 " pitchFamily="2" charset="0"/>
              </a:rPr>
              <a:t>Hkw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lÙkk;ke</a:t>
            </a:r>
            <a:r>
              <a:rPr lang="en-US" dirty="0">
                <a:latin typeface="Kruti Dev 010 " pitchFamily="2" charset="0"/>
              </a:rPr>
              <a:t>~ </a:t>
            </a:r>
            <a:r>
              <a:rPr lang="en-US" dirty="0" err="1">
                <a:latin typeface="Kruti Dev 010 " pitchFamily="2" charset="0"/>
              </a:rPr>
              <a:t>Hk</a:t>
            </a:r>
            <a:r>
              <a:rPr lang="en-US" dirty="0">
                <a:latin typeface="Kruti Dev 010 " pitchFamily="2" charset="0"/>
              </a:rPr>
              <a:t> w </a:t>
            </a:r>
            <a:r>
              <a:rPr lang="en-US" dirty="0" err="1">
                <a:latin typeface="Kruti Dev 010 " pitchFamily="2" charset="0"/>
              </a:rPr>
              <a:t>lÙkk;ke</a:t>
            </a:r>
            <a:r>
              <a:rPr lang="en-US" dirty="0">
                <a:latin typeface="Kruti Dev 010 " pitchFamily="2" charset="0"/>
              </a:rPr>
              <a:t> ~ </a:t>
            </a:r>
            <a:r>
              <a:rPr lang="en-US" dirty="0" err="1">
                <a:latin typeface="Kruti Dev 010 " pitchFamily="2" charset="0"/>
              </a:rPr>
              <a:t>Hkw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lÙkk;ke</a:t>
            </a:r>
            <a:r>
              <a:rPr lang="en-US" dirty="0">
                <a:latin typeface="Kruti Dev 010 " pitchFamily="2" charset="0"/>
              </a:rPr>
              <a:t>~ (</a:t>
            </a:r>
            <a:r>
              <a:rPr lang="en-US" dirty="0" err="1">
                <a:latin typeface="Kruti Dev 010 " pitchFamily="2" charset="0"/>
              </a:rPr>
              <a:t>Hkw</a:t>
            </a:r>
            <a:r>
              <a:rPr lang="en-US" dirty="0">
                <a:latin typeface="Kruti Dev 010 " pitchFamily="2" charset="0"/>
              </a:rPr>
              <a:t> /</a:t>
            </a:r>
            <a:r>
              <a:rPr lang="en-US" dirty="0" err="1">
                <a:latin typeface="Kruti Dev 010 " pitchFamily="2" charset="0"/>
              </a:rPr>
              <a:t>krq</a:t>
            </a:r>
            <a:r>
              <a:rPr lang="en-US" dirty="0">
                <a:latin typeface="Kruti Dev 010 " pitchFamily="2" charset="0"/>
              </a:rPr>
              <a:t>)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Dr </a:t>
            </a:r>
            <a:r>
              <a:rPr lang="en-US" dirty="0" err="1">
                <a:latin typeface="Kruti Dev 010 " pitchFamily="2" charset="0"/>
              </a:rPr>
              <a:t>izR</a:t>
            </a:r>
            <a:r>
              <a:rPr lang="en-US" dirty="0">
                <a:latin typeface="Kruti Dev 010 " pitchFamily="2" charset="0"/>
              </a:rPr>
              <a:t>;;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;</a:t>
            </a:r>
            <a:r>
              <a:rPr lang="en-US" dirty="0" err="1">
                <a:latin typeface="Kruti Dev 010 " pitchFamily="2" charset="0"/>
              </a:rPr>
              <a:t>ksx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Hkwr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kCn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curk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Hkwr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rkRi;Z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ftldh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lÙkk</a:t>
            </a:r>
            <a:r>
              <a:rPr lang="en-US" dirty="0">
                <a:latin typeface="Kruti Dev 010 " pitchFamily="2" charset="0"/>
              </a:rPr>
              <a:t> (</a:t>
            </a:r>
            <a:r>
              <a:rPr lang="en-US" dirty="0" err="1">
                <a:latin typeface="Kruti Dev 010 " pitchFamily="2" charset="0"/>
              </a:rPr>
              <a:t>vfLrRo</a:t>
            </a:r>
            <a:r>
              <a:rPr lang="en-US" dirty="0">
                <a:latin typeface="Kruti Dev 010 " pitchFamily="2" charset="0"/>
              </a:rPr>
              <a:t>) </a:t>
            </a:r>
            <a:r>
              <a:rPr lang="en-US" dirty="0" err="1">
                <a:latin typeface="Kruti Dev 010 " pitchFamily="2" charset="0"/>
              </a:rPr>
              <a:t>gks</a:t>
            </a:r>
            <a:r>
              <a:rPr lang="en-US" dirty="0">
                <a:latin typeface="Kruti Dev 010 " pitchFamily="2" charset="0"/>
              </a:rPr>
              <a:t> ;k </a:t>
            </a:r>
            <a:r>
              <a:rPr lang="en-US" dirty="0" err="1">
                <a:latin typeface="Kruti Dev 010 " pitchFamily="2" charset="0"/>
              </a:rPr>
              <a:t>tks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fo|eku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jgrk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Hkwr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fdlh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vU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dk;Z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ugha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gksrs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vFkkZr</a:t>
            </a:r>
            <a:r>
              <a:rPr lang="en-US" dirty="0">
                <a:latin typeface="Kruti Dev 010 " pitchFamily="2" charset="0"/>
              </a:rPr>
              <a:t>~ </a:t>
            </a:r>
            <a:r>
              <a:rPr lang="en-US" dirty="0" err="1">
                <a:latin typeface="Kruti Dev 010 " pitchFamily="2" charset="0"/>
              </a:rPr>
              <a:t>budh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mRifÙk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dksbZ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dkj.k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ugha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gksrk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cfYd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egkHkwrksa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miknku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dkj.k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#</a:t>
            </a:r>
            <a:r>
              <a:rPr lang="en-US" dirty="0" err="1">
                <a:latin typeface="Kruti Dev 010 " pitchFamily="2" charset="0"/>
              </a:rPr>
              <a:t>i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vU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lc</a:t>
            </a:r>
            <a:r>
              <a:rPr lang="en-US" dirty="0">
                <a:latin typeface="Kruti Dev 010 " pitchFamily="2" charset="0"/>
              </a:rPr>
              <a:t> dh </a:t>
            </a:r>
            <a:r>
              <a:rPr lang="en-US" dirty="0" err="1">
                <a:latin typeface="Kruti Dev 010 " pitchFamily="2" charset="0"/>
              </a:rPr>
              <a:t>fo|ekurk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jgrh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Kruti Dev 010 " pitchFamily="2" charset="0"/>
              </a:rPr>
              <a:t>i×pegkHkw</a:t>
            </a:r>
            <a:r>
              <a:rPr lang="hi-IN" sz="3200" dirty="0"/>
              <a:t>त</a:t>
            </a:r>
            <a:endParaRPr lang="en-US" sz="3200" dirty="0">
              <a:latin typeface="Kruti Dev 010 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Kruti Dev 010 " pitchFamily="2" charset="0"/>
              </a:rPr>
              <a:t>egf"kZ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pjd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vuqlkj</a:t>
            </a:r>
            <a:r>
              <a:rPr lang="en-US" dirty="0">
                <a:latin typeface="Kruti Dev 010 " pitchFamily="2" charset="0"/>
              </a:rPr>
              <a:t> ;s </a:t>
            </a:r>
            <a:r>
              <a:rPr lang="en-US" dirty="0" err="1">
                <a:latin typeface="Kruti Dev 010 " pitchFamily="2" charset="0"/>
              </a:rPr>
              <a:t>egkHkwr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lw</a:t>
            </a:r>
            <a:r>
              <a:rPr lang="en-US" dirty="0">
                <a:latin typeface="Kruti Dev 010 " pitchFamily="2" charset="0"/>
              </a:rPr>
              <a:t>{e </a:t>
            </a:r>
            <a:r>
              <a:rPr lang="en-US" dirty="0" err="1">
                <a:latin typeface="Kruti Dev 010 " pitchFamily="2" charset="0"/>
              </a:rPr>
              <a:t>rFkk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bfUnz;krhr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gksrs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</a:t>
            </a:r>
            <a:r>
              <a:rPr lang="en-US" dirty="0">
                <a:latin typeface="Kruti Dev 010 " pitchFamily="2" charset="0"/>
              </a:rPr>
              <a:t>&amp; '</a:t>
            </a:r>
            <a:r>
              <a:rPr lang="en-US" dirty="0" err="1">
                <a:latin typeface="Kruti Dev 010 " pitchFamily="2" charset="0"/>
              </a:rPr>
              <a:t>kCnkn;ks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Ks;k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xkspjk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vFkkZ</a:t>
            </a:r>
            <a:r>
              <a:rPr lang="en-US" dirty="0">
                <a:latin typeface="Kruti Dev 010 " pitchFamily="2" charset="0"/>
              </a:rPr>
              <a:t>% '</a:t>
            </a:r>
            <a:r>
              <a:rPr lang="en-US" dirty="0" err="1">
                <a:latin typeface="Kruti Dev 010 " pitchFamily="2" charset="0"/>
              </a:rPr>
              <a:t>kCnkn;ks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Ks;k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xkspjk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fo"kek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xq.kk</a:t>
            </a:r>
            <a:r>
              <a:rPr lang="en-US" dirty="0">
                <a:latin typeface="Kruti Dev 010 " pitchFamily="2" charset="0"/>
              </a:rPr>
              <a:t> (   </a:t>
            </a:r>
          </a:p>
          <a:p>
            <a:r>
              <a:rPr lang="en-US" dirty="0" err="1">
                <a:latin typeface="Kruti Dev 010 " pitchFamily="2" charset="0"/>
              </a:rPr>
              <a:t>pjd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kkL</a:t>
            </a:r>
            <a:r>
              <a:rPr lang="en-US" dirty="0">
                <a:latin typeface="Kruti Dev 010 " pitchFamily="2" charset="0"/>
              </a:rPr>
              <a:t>=k 1@32) (</a:t>
            </a:r>
            <a:r>
              <a:rPr lang="en-US" dirty="0" err="1">
                <a:latin typeface="Kruti Dev 010 " pitchFamily="2" charset="0"/>
              </a:rPr>
              <a:t>pjd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kkL</a:t>
            </a:r>
            <a:r>
              <a:rPr lang="en-US" dirty="0">
                <a:latin typeface="Kruti Dev 010 " pitchFamily="2" charset="0"/>
              </a:rPr>
              <a:t>=k 1@32)</a:t>
            </a:r>
          </a:p>
          <a:p>
            <a:r>
              <a:rPr lang="en-US" dirty="0" err="1">
                <a:latin typeface="Kruti Dev 010 " pitchFamily="2" charset="0"/>
              </a:rPr>
              <a:t>egku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Hkwrksa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egkHkwr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dgrs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gS&amp;egRo</a:t>
            </a:r>
            <a:r>
              <a:rPr lang="en-US" dirty="0">
                <a:latin typeface="Kruti Dev 010 " pitchFamily="2" charset="0"/>
              </a:rPr>
              <a:t> ;k </a:t>
            </a:r>
            <a:r>
              <a:rPr lang="en-US" dirty="0" err="1">
                <a:latin typeface="Kruti Dev 010 " pitchFamily="2" charset="0"/>
              </a:rPr>
              <a:t>LFkwyRo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vkus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dkj.k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budh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egkHkwr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laKk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gksrh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rFkk</a:t>
            </a:r>
            <a:r>
              <a:rPr lang="en-US" dirty="0">
                <a:latin typeface="Kruti Dev 010 " pitchFamily="2" charset="0"/>
              </a:rPr>
              <a:t> ;s </a:t>
            </a:r>
            <a:r>
              <a:rPr lang="en-US" dirty="0" err="1">
                <a:latin typeface="Kruti Dev 010 " pitchFamily="2" charset="0"/>
              </a:rPr>
              <a:t>leLr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thoksa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kjhj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vkSj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futhZo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lHkh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inkFkZ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bUgha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cus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Kruti Dev 010 " pitchFamily="2" charset="0"/>
              </a:rPr>
              <a:t>egkHkwr</a:t>
            </a:r>
            <a:r>
              <a:rPr lang="en-US" dirty="0">
                <a:latin typeface="Kruti Dev 010 " pitchFamily="2" charset="0"/>
              </a:rPr>
              <a:t> la[;k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ik¡p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</a:t>
            </a:r>
            <a:r>
              <a:rPr lang="en-US" dirty="0">
                <a:latin typeface="Kruti Dev 010 " pitchFamily="2" charset="0"/>
              </a:rPr>
              <a:t>&amp; </a:t>
            </a:r>
          </a:p>
          <a:p>
            <a:r>
              <a:rPr lang="en-US" dirty="0">
                <a:latin typeface="Kruti Dev 010 " pitchFamily="2" charset="0"/>
              </a:rPr>
              <a:t>1- </a:t>
            </a:r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>
                <a:latin typeface="Kruti Dev 010 " pitchFamily="2" charset="0"/>
              </a:rPr>
              <a:t>2- </a:t>
            </a:r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>
                <a:latin typeface="Kruti Dev 010 " pitchFamily="2" charset="0"/>
              </a:rPr>
              <a:t>3- </a:t>
            </a:r>
            <a:r>
              <a:rPr lang="en-US" dirty="0" err="1">
                <a:latin typeface="Kruti Dev 010 " pitchFamily="2" charset="0"/>
              </a:rPr>
              <a:t>vfXu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>
                <a:latin typeface="Kruti Dev 010 " pitchFamily="2" charset="0"/>
              </a:rPr>
              <a:t>4- </a:t>
            </a:r>
            <a:r>
              <a:rPr lang="en-US" dirty="0" err="1">
                <a:latin typeface="Kruti Dev 010 " pitchFamily="2" charset="0"/>
              </a:rPr>
              <a:t>ty</a:t>
            </a:r>
            <a:r>
              <a:rPr lang="en-US" dirty="0">
                <a:latin typeface="Kruti Dev 010 " pitchFamily="2" charset="0"/>
              </a:rPr>
              <a:t> </a:t>
            </a:r>
          </a:p>
          <a:p>
            <a:r>
              <a:rPr lang="en-US" dirty="0">
                <a:latin typeface="Kruti Dev 010 " pitchFamily="2" charset="0"/>
              </a:rPr>
              <a:t>5- </a:t>
            </a:r>
            <a:r>
              <a:rPr lang="en-US" dirty="0" err="1">
                <a:latin typeface="Kruti Dev 010 " pitchFamily="2" charset="0"/>
              </a:rPr>
              <a:t>i`Foh</a:t>
            </a: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&amp; </a:t>
            </a:r>
          </a:p>
          <a:p>
            <a:r>
              <a:rPr lang="en-US" dirty="0">
                <a:latin typeface="Kruti Dev 010 " pitchFamily="2" charset="0"/>
              </a:rPr>
              <a:t>&amp; </a:t>
            </a:r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fuR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ekuk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x;k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</a:t>
            </a:r>
            <a:r>
              <a:rPr lang="en-US" dirty="0">
                <a:latin typeface="Kruti Dev 010 " pitchFamily="2" charset="0"/>
              </a:rPr>
              <a:t> ,d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gS&amp;'kCnA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tSls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fuR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gS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oSls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mldk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xq.k&amp;'kCn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Hkh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fuR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gSA</a:t>
            </a: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&amp; </a:t>
            </a:r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 dh </a:t>
            </a:r>
            <a:r>
              <a:rPr lang="en-US" dirty="0" err="1">
                <a:latin typeface="Kruti Dev 010 " pitchFamily="2" charset="0"/>
              </a:rPr>
              <a:t>mRifÙk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ekuh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xbZ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Hkh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fuR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ekuk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x;k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viuk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Li'kZ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rFkk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vkdk'k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kCn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jgrk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rjg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nks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&amp; </a:t>
            </a:r>
            <a:r>
              <a:rPr lang="en-US" dirty="0" err="1">
                <a:latin typeface="Kruti Dev 010 " pitchFamily="2" charset="0"/>
              </a:rPr>
              <a:t>Li'kZ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rFkk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kCn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fuR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gksrs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gSaA</a:t>
            </a: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Kruti Dev 010 " pitchFamily="2" charset="0"/>
              </a:rPr>
              <a:t>vfXu</a:t>
            </a:r>
            <a:r>
              <a:rPr lang="en-US" dirty="0">
                <a:latin typeface="Kruti Dev 010 " pitchFamily="2" charset="0"/>
              </a:rPr>
              <a:t>&amp; </a:t>
            </a:r>
            <a:r>
              <a:rPr lang="en-US" dirty="0" err="1">
                <a:latin typeface="Kruti Dev 010 " pitchFamily="2" charset="0"/>
              </a:rPr>
              <a:t>vfXu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rst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Hkh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dgrs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vfXu</a:t>
            </a:r>
            <a:r>
              <a:rPr lang="en-US" dirty="0">
                <a:latin typeface="Kruti Dev 010 " pitchFamily="2" charset="0"/>
              </a:rPr>
              <a:t> dh </a:t>
            </a:r>
            <a:r>
              <a:rPr lang="en-US" dirty="0" err="1">
                <a:latin typeface="Kruti Dev 010 " pitchFamily="2" charset="0"/>
              </a:rPr>
              <a:t>mRifÙk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ok;q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ekuh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tkrh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vfXu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fuR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ekuh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xbZ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vfXu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kCn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Li'kZ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rFkk</a:t>
            </a:r>
            <a:r>
              <a:rPr lang="en-US" dirty="0">
                <a:latin typeface="Kruti Dev 010 " pitchFamily="2" charset="0"/>
              </a:rPr>
              <a:t> #</a:t>
            </a:r>
            <a:r>
              <a:rPr lang="en-US" dirty="0" err="1">
                <a:latin typeface="Kruti Dev 010 " pitchFamily="2" charset="0"/>
              </a:rPr>
              <a:t>i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rhuxq.k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gksrs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rhuksa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fuR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gksrs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bl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rjg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vfXu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rhu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gksrs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Kruti Dev 010 " pitchFamily="2" charset="0"/>
              </a:rPr>
              <a:t>vki</a:t>
            </a:r>
            <a:r>
              <a:rPr lang="en-US" dirty="0">
                <a:latin typeface="Kruti Dev 010 " pitchFamily="2" charset="0"/>
              </a:rPr>
              <a:t>&amp; </a:t>
            </a:r>
            <a:r>
              <a:rPr lang="en-US" dirty="0" err="1">
                <a:latin typeface="Kruti Dev 010 " pitchFamily="2" charset="0"/>
              </a:rPr>
              <a:t>vki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dks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ty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dgrs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ty</a:t>
            </a:r>
            <a:r>
              <a:rPr lang="en-US" dirty="0">
                <a:latin typeface="Kruti Dev 010 " pitchFamily="2" charset="0"/>
              </a:rPr>
              <a:t> dh </a:t>
            </a:r>
            <a:r>
              <a:rPr lang="en-US" dirty="0" err="1">
                <a:latin typeface="Kruti Dev 010 " pitchFamily="2" charset="0"/>
              </a:rPr>
              <a:t>mRifÙk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vki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ekuh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tkrh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</a:t>
            </a:r>
            <a:r>
              <a:rPr lang="en-US" dirty="0">
                <a:latin typeface="Kruti Dev 010 " pitchFamily="2" charset="0"/>
              </a:rPr>
              <a:t> &amp; </a:t>
            </a:r>
            <a:r>
              <a:rPr lang="en-US" dirty="0" err="1">
                <a:latin typeface="Kruti Dev 010 " pitchFamily="2" charset="0"/>
              </a:rPr>
              <a:t>vki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fuR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ekuh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xbZ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ty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esa</a:t>
            </a:r>
            <a:r>
              <a:rPr lang="en-US" dirty="0">
                <a:latin typeface="Kruti Dev 010 " pitchFamily="2" charset="0"/>
              </a:rPr>
              <a:t> '</a:t>
            </a:r>
            <a:r>
              <a:rPr lang="en-US" dirty="0" err="1">
                <a:latin typeface="Kruti Dev 010 " pitchFamily="2" charset="0"/>
              </a:rPr>
              <a:t>kCn</a:t>
            </a:r>
            <a:r>
              <a:rPr lang="en-US" dirty="0">
                <a:latin typeface="Kruti Dev 010 " pitchFamily="2" charset="0"/>
              </a:rPr>
              <a:t>] </a:t>
            </a:r>
            <a:r>
              <a:rPr lang="en-US" dirty="0" err="1">
                <a:latin typeface="Kruti Dev 010 " pitchFamily="2" charset="0"/>
              </a:rPr>
              <a:t>Li'kZ</a:t>
            </a:r>
            <a:r>
              <a:rPr lang="en-US" dirty="0">
                <a:latin typeface="Kruti Dev 010 " pitchFamily="2" charset="0"/>
              </a:rPr>
              <a:t>] #</a:t>
            </a:r>
            <a:r>
              <a:rPr lang="en-US" dirty="0" err="1">
                <a:latin typeface="Kruti Dev 010 " pitchFamily="2" charset="0"/>
              </a:rPr>
              <a:t>i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rFkk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jl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gksrs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lHkh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pkjksa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xq.k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fuR</a:t>
            </a:r>
            <a:r>
              <a:rPr lang="en-US" dirty="0">
                <a:latin typeface="Kruti Dev 010 " pitchFamily="2" charset="0"/>
              </a:rPr>
              <a:t>; </a:t>
            </a:r>
            <a:r>
              <a:rPr lang="en-US" dirty="0" err="1">
                <a:latin typeface="Kruti Dev 010 " pitchFamily="2" charset="0"/>
              </a:rPr>
              <a:t>gksrs</a:t>
            </a:r>
            <a:r>
              <a:rPr lang="en-US" dirty="0">
                <a:latin typeface="Kruti Dev 010 " pitchFamily="2" charset="0"/>
              </a:rPr>
              <a:t> </a:t>
            </a:r>
            <a:r>
              <a:rPr lang="en-US" dirty="0" err="1">
                <a:latin typeface="Kruti Dev 010 " pitchFamily="2" charset="0"/>
              </a:rPr>
              <a:t>gSA</a:t>
            </a: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1002</Words>
  <Application>Microsoft Office PowerPoint</Application>
  <PresentationFormat>On-screen Show (4:3)</PresentationFormat>
  <Paragraphs>128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Kruti Dev 010 </vt:lpstr>
      <vt:lpstr>Office Theme</vt:lpstr>
      <vt:lpstr>पंचमहाभूत</vt:lpstr>
      <vt:lpstr>PowerPoint Presentation</vt:lpstr>
      <vt:lpstr>i×pegkHkwr % vFkZ rFkk izd`fr</vt:lpstr>
      <vt:lpstr>i×pegkHkwत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पंचमहाभूत</dc:title>
  <dc:creator>Dileeptiwari</dc:creator>
  <cp:lastModifiedBy>Administrator</cp:lastModifiedBy>
  <cp:revision>5</cp:revision>
  <dcterms:created xsi:type="dcterms:W3CDTF">2006-08-16T00:00:00Z</dcterms:created>
  <dcterms:modified xsi:type="dcterms:W3CDTF">2024-04-18T06:29:55Z</dcterms:modified>
</cp:coreProperties>
</file>